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5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6343-29B7-4F08-97B7-91B2D55373A8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BA8C-C35A-4B52-AE0F-447984EB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29"/>
            <a:ext cx="9144000" cy="2387600"/>
          </a:xfrm>
        </p:spPr>
        <p:txBody>
          <a:bodyPr/>
          <a:lstStyle/>
          <a:p>
            <a:r>
              <a:rPr lang="en-US" dirty="0" smtClean="0"/>
              <a:t>Huck Finn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75996"/>
            <a:ext cx="9144000" cy="1655762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Narendra </a:t>
            </a:r>
            <a:r>
              <a:rPr lang="en-US" dirty="0"/>
              <a:t>Gawali</a:t>
            </a:r>
          </a:p>
          <a:p>
            <a:r>
              <a:rPr lang="en-US" dirty="0"/>
              <a:t>Asst. Prof. S.K. Gandhi College </a:t>
            </a:r>
            <a:r>
              <a:rPr lang="en-US" dirty="0" err="1"/>
              <a:t>Kada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14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192370"/>
          </a:xfrm>
        </p:spPr>
      </p:pic>
    </p:spTree>
    <p:extLst>
      <p:ext uri="{BB962C8B-B14F-4D97-AF65-F5344CB8AC3E}">
        <p14:creationId xmlns:p14="http://schemas.microsoft.com/office/powerpoint/2010/main" val="423724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36065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165075"/>
          </a:xfrm>
        </p:spPr>
      </p:pic>
    </p:spTree>
    <p:extLst>
      <p:ext uri="{BB962C8B-B14F-4D97-AF65-F5344CB8AC3E}">
        <p14:creationId xmlns:p14="http://schemas.microsoft.com/office/powerpoint/2010/main" val="25453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122830"/>
            <a:ext cx="12328478" cy="7219666"/>
          </a:xfrm>
        </p:spPr>
      </p:pic>
    </p:spTree>
    <p:extLst>
      <p:ext uri="{BB962C8B-B14F-4D97-AF65-F5344CB8AC3E}">
        <p14:creationId xmlns:p14="http://schemas.microsoft.com/office/powerpoint/2010/main" val="33632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-245660"/>
            <a:ext cx="12287534" cy="7260609"/>
          </a:xfrm>
        </p:spPr>
      </p:pic>
    </p:spTree>
    <p:extLst>
      <p:ext uri="{BB962C8B-B14F-4D97-AF65-F5344CB8AC3E}">
        <p14:creationId xmlns:p14="http://schemas.microsoft.com/office/powerpoint/2010/main" val="24957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-150126"/>
            <a:ext cx="12383069" cy="7124131"/>
          </a:xfrm>
        </p:spPr>
      </p:pic>
    </p:spTree>
    <p:extLst>
      <p:ext uri="{BB962C8B-B14F-4D97-AF65-F5344CB8AC3E}">
        <p14:creationId xmlns:p14="http://schemas.microsoft.com/office/powerpoint/2010/main" val="40975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110484"/>
          </a:xfrm>
        </p:spPr>
      </p:pic>
    </p:spTree>
    <p:extLst>
      <p:ext uri="{BB962C8B-B14F-4D97-AF65-F5344CB8AC3E}">
        <p14:creationId xmlns:p14="http://schemas.microsoft.com/office/powerpoint/2010/main" val="13609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165074"/>
          </a:xfrm>
        </p:spPr>
      </p:pic>
    </p:spTree>
    <p:extLst>
      <p:ext uri="{BB962C8B-B14F-4D97-AF65-F5344CB8AC3E}">
        <p14:creationId xmlns:p14="http://schemas.microsoft.com/office/powerpoint/2010/main" val="12799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7328847"/>
          </a:xfrm>
        </p:spPr>
      </p:pic>
    </p:spTree>
    <p:extLst>
      <p:ext uri="{BB962C8B-B14F-4D97-AF65-F5344CB8AC3E}">
        <p14:creationId xmlns:p14="http://schemas.microsoft.com/office/powerpoint/2010/main" val="38723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1695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293174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7421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005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177420"/>
            <a:ext cx="12328477" cy="7260608"/>
          </a:xfrm>
        </p:spPr>
      </p:pic>
    </p:spTree>
    <p:extLst>
      <p:ext uri="{BB962C8B-B14F-4D97-AF65-F5344CB8AC3E}">
        <p14:creationId xmlns:p14="http://schemas.microsoft.com/office/powerpoint/2010/main" val="22904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177421"/>
            <a:ext cx="12301181" cy="7192369"/>
          </a:xfrm>
        </p:spPr>
      </p:pic>
    </p:spTree>
    <p:extLst>
      <p:ext uri="{BB962C8B-B14F-4D97-AF65-F5344CB8AC3E}">
        <p14:creationId xmlns:p14="http://schemas.microsoft.com/office/powerpoint/2010/main" val="2085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1999" cy="7206017"/>
          </a:xfrm>
        </p:spPr>
      </p:pic>
    </p:spTree>
    <p:extLst>
      <p:ext uri="{BB962C8B-B14F-4D97-AF65-F5344CB8AC3E}">
        <p14:creationId xmlns:p14="http://schemas.microsoft.com/office/powerpoint/2010/main" val="14632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1999" cy="7096836"/>
          </a:xfrm>
        </p:spPr>
      </p:pic>
    </p:spTree>
    <p:extLst>
      <p:ext uri="{BB962C8B-B14F-4D97-AF65-F5344CB8AC3E}">
        <p14:creationId xmlns:p14="http://schemas.microsoft.com/office/powerpoint/2010/main" val="637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0"/>
            <a:ext cx="12191999" cy="7035420"/>
          </a:xfrm>
        </p:spPr>
      </p:pic>
    </p:spTree>
    <p:extLst>
      <p:ext uri="{BB962C8B-B14F-4D97-AF65-F5344CB8AC3E}">
        <p14:creationId xmlns:p14="http://schemas.microsoft.com/office/powerpoint/2010/main" val="3730539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150124"/>
            <a:ext cx="12301181" cy="7008124"/>
          </a:xfrm>
        </p:spPr>
      </p:pic>
    </p:spTree>
    <p:extLst>
      <p:ext uri="{BB962C8B-B14F-4D97-AF65-F5344CB8AC3E}">
        <p14:creationId xmlns:p14="http://schemas.microsoft.com/office/powerpoint/2010/main" val="29065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218364"/>
            <a:ext cx="12301181" cy="7246961"/>
          </a:xfrm>
        </p:spPr>
      </p:pic>
    </p:spTree>
    <p:extLst>
      <p:ext uri="{BB962C8B-B14F-4D97-AF65-F5344CB8AC3E}">
        <p14:creationId xmlns:p14="http://schemas.microsoft.com/office/powerpoint/2010/main" val="2898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078269" cy="7219666"/>
          </a:xfrm>
        </p:spPr>
      </p:pic>
    </p:spTree>
    <p:extLst>
      <p:ext uri="{BB962C8B-B14F-4D97-AF65-F5344CB8AC3E}">
        <p14:creationId xmlns:p14="http://schemas.microsoft.com/office/powerpoint/2010/main" val="79168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534"/>
            <a:ext cx="12192000" cy="6953533"/>
          </a:xfrm>
        </p:spPr>
      </p:pic>
    </p:spTree>
    <p:extLst>
      <p:ext uri="{BB962C8B-B14F-4D97-AF65-F5344CB8AC3E}">
        <p14:creationId xmlns:p14="http://schemas.microsoft.com/office/powerpoint/2010/main" val="16682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178723"/>
          </a:xfrm>
        </p:spPr>
      </p:pic>
    </p:spTree>
    <p:extLst>
      <p:ext uri="{BB962C8B-B14F-4D97-AF65-F5344CB8AC3E}">
        <p14:creationId xmlns:p14="http://schemas.microsoft.com/office/powerpoint/2010/main" val="5271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1999" cy="7178721"/>
          </a:xfrm>
        </p:spPr>
      </p:pic>
    </p:spTree>
    <p:extLst>
      <p:ext uri="{BB962C8B-B14F-4D97-AF65-F5344CB8AC3E}">
        <p14:creationId xmlns:p14="http://schemas.microsoft.com/office/powerpoint/2010/main" val="10187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2"/>
            <a:ext cx="12192000" cy="7035421"/>
          </a:xfrm>
        </p:spPr>
      </p:pic>
    </p:spTree>
    <p:extLst>
      <p:ext uri="{BB962C8B-B14F-4D97-AF65-F5344CB8AC3E}">
        <p14:creationId xmlns:p14="http://schemas.microsoft.com/office/powerpoint/2010/main" val="189906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7124131"/>
          </a:xfrm>
        </p:spPr>
      </p:pic>
    </p:spTree>
    <p:extLst>
      <p:ext uri="{BB962C8B-B14F-4D97-AF65-F5344CB8AC3E}">
        <p14:creationId xmlns:p14="http://schemas.microsoft.com/office/powerpoint/2010/main" val="25493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3521078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2000" cy="7192370"/>
          </a:xfrm>
        </p:spPr>
      </p:pic>
    </p:spTree>
    <p:extLst>
      <p:ext uri="{BB962C8B-B14F-4D97-AF65-F5344CB8AC3E}">
        <p14:creationId xmlns:p14="http://schemas.microsoft.com/office/powerpoint/2010/main" val="14035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39870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-163773"/>
            <a:ext cx="12314830" cy="7178722"/>
          </a:xfrm>
        </p:spPr>
      </p:pic>
    </p:spTree>
    <p:extLst>
      <p:ext uri="{BB962C8B-B14F-4D97-AF65-F5344CB8AC3E}">
        <p14:creationId xmlns:p14="http://schemas.microsoft.com/office/powerpoint/2010/main" val="13126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46961"/>
          </a:xfrm>
        </p:spPr>
      </p:pic>
    </p:spTree>
    <p:extLst>
      <p:ext uri="{BB962C8B-B14F-4D97-AF65-F5344CB8AC3E}">
        <p14:creationId xmlns:p14="http://schemas.microsoft.com/office/powerpoint/2010/main" val="4212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Application>Microsoft Office PowerPoint</Application>
  <PresentationFormat>Widescreen</PresentationFormat>
  <Paragraphs>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Huck Finn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6</cp:revision>
  <dcterms:created xsi:type="dcterms:W3CDTF">2020-09-07T05:27:36Z</dcterms:created>
  <dcterms:modified xsi:type="dcterms:W3CDTF">2020-12-04T08:14:40Z</dcterms:modified>
</cp:coreProperties>
</file>